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62" r:id="rId10"/>
    <p:sldId id="266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40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8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87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3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2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9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3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4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95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75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6590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05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0225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85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803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5D8FC31-DCB7-43CE-8D3F-30B9B49FDC78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778309-4D35-4FCC-82E2-5355AE233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9765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674" y="1729153"/>
            <a:ext cx="8001000" cy="2971801"/>
          </a:xfrm>
        </p:spPr>
        <p:txBody>
          <a:bodyPr/>
          <a:lstStyle/>
          <a:p>
            <a:r>
              <a:rPr lang="en-US" dirty="0" smtClean="0"/>
              <a:t>Restaurant COMPLETION AND EXPANSION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25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5763"/>
            <a:ext cx="8534400" cy="1507067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627" y="0"/>
            <a:ext cx="8534400" cy="3615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project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 its initial development.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was ready for further expansion.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needed  new staff members after the process of expansion.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was the need for the incorporation of technology in  the activities the operations of the restaurant.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was need to integrate the website with elements of the web  2.0 (Facebook, twitter ,WhatsApp)to capture the millennial population.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666" y="2906522"/>
            <a:ext cx="6328334" cy="395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7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04" y="3725332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LITRATURE REVIEW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735" y="662354"/>
            <a:ext cx="8534400" cy="3615267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 challenges were still apparent even after completion and would be a hurdle in expansion process.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physical expansion of every business usually attracts other costs such as the cost of hiring human resource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Sometimes when a restaurant is expanding the need for the integration of the in formation technology infrastructure comes in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Automation of operations is an important part of scaling up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might be the need to  retrain the old staffs so that they  can acquire new techniques to help them in new environment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367" y="0"/>
            <a:ext cx="3330633" cy="399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9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73" y="2943571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19" y="99647"/>
            <a:ext cx="8534400" cy="361526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will be  unstructured research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will be  a survey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will be expected to adopt the cases study design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target  group for the research is the clients, the similar business owners have successfully passed the expansion stage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study will have 18 respondents mainly 10  customers,4 restaurant owners and 4 employees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895" y="3028948"/>
            <a:ext cx="5228106" cy="38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2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279855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research will use the face to  face interview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reason for the use of interview will allow the researcher to seek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clarifications</a:t>
            </a:r>
          </a:p>
          <a:p>
            <a:pPr lvl="0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primary data will be  collected through the face to face interviews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researcher will constructs questionnaires with the open ended questions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Secondary data will be obtained from the publish government and articles that address  the challenges of growth in the hotel sector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084" y="3279855"/>
            <a:ext cx="5346655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04" y="3549486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Expansion was important if it was beneficial  for the clients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Clients needed expansion in order to get space to conduct meeting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needed the hotel to have information technology infrastructure to include even payment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employee needed to be retrained in order to serve better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employees welfare also had to be checked when it came to salary and other remunerations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72" y="3328110"/>
            <a:ext cx="5568928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07" y="2904717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981" y="0"/>
            <a:ext cx="8534400" cy="361526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Managers asserted that automation was integral part of management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employees saw automation to have  the ability of reducing their work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wanted automation to enable them to make orders online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millennials represented the huge number that supported automation.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integration of social media into the information technology infrastructure was supposed to act as a gate way to get more clients</a:t>
            </a:r>
          </a:p>
        </p:txBody>
      </p:sp>
    </p:spTree>
    <p:extLst>
      <p:ext uri="{BB962C8B-B14F-4D97-AF65-F5344CB8AC3E}">
        <p14:creationId xmlns:p14="http://schemas.microsoft.com/office/powerpoint/2010/main" val="1076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126" y="1509670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19" y="-322384"/>
            <a:ext cx="8534400" cy="36152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table showing the platforms expected in social media infrastructure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190057"/>
              </p:ext>
            </p:extLst>
          </p:nvPr>
        </p:nvGraphicFramePr>
        <p:xfrm>
          <a:off x="8991599" y="108092"/>
          <a:ext cx="2944238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057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Facebook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Social networking site connecting family, friends and acquaintances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057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Linked In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Social networking site primarily used by business professionals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My space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One of the original social networking sites. Primarily used for friend to friend communications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Twitter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One of the newest iterations of social networking. Helps the “tweeters” keep track of what everyone is doing in real time.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1086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Blogger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Blogs were launched in 1999 (blogger.com) and create a forum for individuals to speak and report anything on their minds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40"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You tube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marL="0" marR="0" indent="45720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One of the most popular social media sites, where individuals upload and share video clip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93" marR="4799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6520"/>
            <a:ext cx="8991599" cy="41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6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242" y="3654994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investment was seen to be a major issue that affects the process of expansion in any hotel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location was found to be significant.such that  crowded areas attracts more people than secluded areas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 culture was found to be a very integral such that restaurants with strong organization culture had chances of development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was need to develop a strong organizational culture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82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5" y="3197794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need to develop organization culture during expansion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had to develop a very interactive social media platform to make sure that they attract more clients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 had to develop a  very strong social commerce platform that had many interactive platforms.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Expansion of human resource was deemed as necessary for the process of scaling 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920" y="3748779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project turned out to be success in completing its initial development.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loyalty of most of  the  customers increased tremendously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employees grievances were dealt with effectively by increasing their allowances and benefit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automation of the company made the work easier for the employees and the clients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was overwhelming change in sales which increased the number of people coming to  the restaurant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106" y="3748778"/>
            <a:ext cx="5045836" cy="3109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156" y="0"/>
            <a:ext cx="3288844" cy="41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5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535" y="5350933"/>
            <a:ext cx="8534400" cy="1507067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551" y="1189892"/>
            <a:ext cx="8534400" cy="4554415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Kamel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(2003). Managing globally with information technology. Hershey, Pa: IRM Pres</a:t>
            </a:r>
          </a:p>
          <a:p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Harnish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V., &amp; Gazelles Inc.,. (2014). Scaling up: How a few companies make it... and why the rest don't.</a:t>
            </a:r>
          </a:p>
          <a:p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Davidsson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Achtenhagen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L., &amp;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Naldi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(2010). Small firm growth. Boston: Now.</a:t>
            </a:r>
          </a:p>
          <a:p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Kuriakose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(2013). Fostering Entrepreneurship in Azerbaijan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Giousmpasoglou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Restaurant and restaurant management education.</a:t>
            </a:r>
          </a:p>
          <a:p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O’Neill, J. W., &amp;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Mattila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S. (2006). Strategic restaurant development and positioning: The effects of revenue drivers on profitability.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Cornell Restaurant and Restaurant Administration Quarterly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(2), 146-154.</a:t>
            </a:r>
          </a:p>
          <a:p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Upneja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A., &amp;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Dalbor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C. (2001). An examination of capital structure in the restaurant industry.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Contemporary Hospitality Management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(2), 54-59.</a:t>
            </a:r>
          </a:p>
          <a:p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O’Neill, J. W., &amp;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Mattila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S. (2006). Strategic restaurant development and positioning: The effects of revenue drivers on profitability.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Cornell Restaurant and Restaurant Administration Quarterly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(2), 146-154.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9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930</TotalTime>
  <Words>859</Words>
  <Application>Microsoft Office PowerPoint</Application>
  <PresentationFormat>Widescreen</PresentationFormat>
  <Paragraphs>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Times New Roman</vt:lpstr>
      <vt:lpstr>Wingdings 3</vt:lpstr>
      <vt:lpstr>Slice</vt:lpstr>
      <vt:lpstr>Restaurant COMPLETION AND EXPANSION Plan</vt:lpstr>
      <vt:lpstr>Introduction</vt:lpstr>
      <vt:lpstr>LITRATURE REVIEW</vt:lpstr>
      <vt:lpstr>Research Methodology</vt:lpstr>
      <vt:lpstr>Research Methodology</vt:lpstr>
      <vt:lpstr>Research Findings</vt:lpstr>
      <vt:lpstr>Research Findings</vt:lpstr>
      <vt:lpstr>Research findings</vt:lpstr>
      <vt:lpstr>Research Findings</vt:lpstr>
      <vt:lpstr>Research Findings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MILLY</dc:creator>
  <cp:lastModifiedBy>moses omido</cp:lastModifiedBy>
  <cp:revision>26</cp:revision>
  <dcterms:created xsi:type="dcterms:W3CDTF">2018-04-30T17:48:16Z</dcterms:created>
  <dcterms:modified xsi:type="dcterms:W3CDTF">2018-05-01T11:26:40Z</dcterms:modified>
</cp:coreProperties>
</file>